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111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8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0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5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3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41587-DA90-4D18-A487-6BBB52B96593}" type="datetimeFigureOut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BC729-982D-41EA-8E63-702E805D1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9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pdlKVfk7_i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sea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Geographic Suitability Maps Using LSP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Cole MacLean</a:t>
            </a:r>
          </a:p>
          <a:p>
            <a:r>
              <a:rPr lang="en-US" dirty="0"/>
              <a:t>April 4, 2016</a:t>
            </a:r>
          </a:p>
        </p:txBody>
      </p:sp>
    </p:spTree>
    <p:extLst>
      <p:ext uri="{BB962C8B-B14F-4D97-AF65-F5344CB8AC3E}">
        <p14:creationId xmlns:p14="http://schemas.microsoft.com/office/powerpoint/2010/main" val="165242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Super Chargers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20" y="1398493"/>
            <a:ext cx="9651960" cy="51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488"/>
            <a:ext cx="10515600" cy="4351338"/>
          </a:xfrm>
        </p:spPr>
        <p:txBody>
          <a:bodyPr/>
          <a:lstStyle/>
          <a:p>
            <a:r>
              <a:rPr lang="en-US" dirty="0"/>
              <a:t>LSP is a methodology for utilizing the general principles of MCDSS to a specific domain (</a:t>
            </a:r>
            <a:r>
              <a:rPr lang="en-US" dirty="0" err="1"/>
              <a:t>ie</a:t>
            </a:r>
            <a:r>
              <a:rPr lang="en-US" dirty="0"/>
              <a:t>. Geographical problems)</a:t>
            </a:r>
          </a:p>
          <a:p>
            <a:r>
              <a:rPr lang="en-US" dirty="0"/>
              <a:t>Broad range of applications</a:t>
            </a:r>
          </a:p>
          <a:p>
            <a:r>
              <a:rPr lang="en-US" dirty="0"/>
              <a:t>Socially important impact</a:t>
            </a:r>
          </a:p>
          <a:p>
            <a:r>
              <a:rPr lang="en-US" dirty="0"/>
              <a:t>Interesting and challenging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79050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19" y="871980"/>
            <a:ext cx="5168671" cy="48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0" y="315798"/>
            <a:ext cx="10895326" cy="6034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62" y="440620"/>
            <a:ext cx="1941733" cy="1619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831" y="1359286"/>
            <a:ext cx="1734532" cy="1295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940" y="4184949"/>
            <a:ext cx="2160162" cy="173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6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(Land Suitability Potential) Methodology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31" y="1366221"/>
            <a:ext cx="6742960" cy="54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67" y="1372110"/>
            <a:ext cx="8810515" cy="528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1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Suitability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54" y="1500760"/>
            <a:ext cx="5212137" cy="4007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791" y="1500760"/>
            <a:ext cx="5749009" cy="40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4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573"/>
            <a:ext cx="12027049" cy="53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08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Costs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Gather and Quality</a:t>
            </a:r>
          </a:p>
          <a:p>
            <a:endParaRPr lang="en-US" dirty="0"/>
          </a:p>
          <a:p>
            <a:r>
              <a:rPr lang="en-US" dirty="0"/>
              <a:t>Defining the Search Space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67" y="1825624"/>
            <a:ext cx="7051638" cy="26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" y="2170804"/>
            <a:ext cx="1190871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4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72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Geographic Suitability Maps Using LSP</vt:lpstr>
      <vt:lpstr>PowerPoint Presentation</vt:lpstr>
      <vt:lpstr>PowerPoint Presentation</vt:lpstr>
      <vt:lpstr>LSP (Land Suitability Potential) Methodology</vt:lpstr>
      <vt:lpstr>Attribute Selection</vt:lpstr>
      <vt:lpstr>Suitability Functions</vt:lpstr>
      <vt:lpstr>Aggregation</vt:lpstr>
      <vt:lpstr>Other Considerations</vt:lpstr>
      <vt:lpstr>SEAS</vt:lpstr>
      <vt:lpstr>Tesla Super Chargers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 Suitability Maps Using LSP</dc:title>
  <dc:creator>Cole MacLean</dc:creator>
  <cp:lastModifiedBy>Cole MacLean</cp:lastModifiedBy>
  <cp:revision>7</cp:revision>
  <dcterms:created xsi:type="dcterms:W3CDTF">2016-04-02T12:34:10Z</dcterms:created>
  <dcterms:modified xsi:type="dcterms:W3CDTF">2016-04-02T14:18:29Z</dcterms:modified>
</cp:coreProperties>
</file>